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0" r:id="rId2"/>
    <p:sldId id="271" r:id="rId3"/>
    <p:sldId id="269" r:id="rId4"/>
    <p:sldId id="274" r:id="rId5"/>
    <p:sldId id="275" r:id="rId6"/>
    <p:sldId id="272" r:id="rId7"/>
    <p:sldId id="273" r:id="rId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710"/>
  </p:normalViewPr>
  <p:slideViewPr>
    <p:cSldViewPr snapToGrid="0" snapToObjects="1">
      <p:cViewPr varScale="1">
        <p:scale>
          <a:sx n="141" d="100"/>
          <a:sy n="141" d="100"/>
        </p:scale>
        <p:origin x="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4BD59-AA57-384E-8713-080DE83639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22D753-262E-2E4D-8D1A-26CB1461C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40C80-E894-5743-A4A4-58AEBE6FC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D6739-14B5-6244-8965-B3FEAB49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8C882-80ED-3344-8AC1-BC1AA48C5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737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7770-B769-3B4F-8725-66916AB0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CC8FF1-864C-D04C-8428-D1EB39ECF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A9EAD-09EF-E04F-80CE-0F2F5A065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45985-1C82-AD45-9B8B-A864CC56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8CD44-B3E1-C14B-8450-B914CF33F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345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26396-CBCD-A246-842F-E6DB06BDC1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C5B74E-0BE2-944A-BA45-403509DA24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BB11C-4773-514D-A2C7-8A194F4A5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D99A7-A1C4-F544-AD6E-A016A04AD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80526-448F-8642-BF20-7F98DB80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3332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38B1B-36BA-9F4C-882B-651A3A1E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010B4-FEEF-DB4B-BAF4-DAC5DC542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50B9C-50CF-CD45-A2FA-7441C516C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CB856-A2F4-A64E-8E7B-8AB102E2C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2778E-4419-1749-BB89-0437B9033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403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8A7B3-6268-DC42-A85B-8367EECFE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474D8-E836-7242-BBE8-C70D7BF17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B1129-BFD4-604B-B838-F4BB8E79B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61605-5274-5E4F-85AB-7EB1FA37E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1D467-217F-DB42-B2FC-D49B80F5E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661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462D-E5A4-654E-8539-6C7E9077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32C8A-FEF2-0742-8D31-9E262539A9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413297-2F3B-8A45-BB77-AE79204F3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B9513C-845A-E64E-8524-7C99D0413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0D4D40-B790-7149-92A0-AC24C16F0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0D259-6BDA-E548-82A1-F21BC1D0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161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53CCE-85B0-B446-A07D-4461C4B97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89672-733F-2D4A-92DC-A1B91BF65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C00A9-E8C3-694A-9847-7C7D32D5B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F5CEBA-511A-0B40-9D94-5C559926D2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AC4521-A0EA-9241-864A-2EA692C0DD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3FBEDE-D6B4-7141-908C-1E8C7DDB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8A0F4F-3DD1-5B42-B453-5FB610A02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9556F-6A14-E841-828A-C03CFD0AB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665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BCD35-77C1-2A4E-B1DF-FE8D38717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23E629-AF96-FC41-B4E2-75268B5CB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0FBA16-D6F5-4D44-8064-5816CD5C9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A8BD1-DCA7-5342-B87B-D371495A0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8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3107CA-1D61-6746-8680-6698D6D42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571262-644B-904E-B14D-6D7CC6DD0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05E1D-BEC0-F341-B61D-90EE4E392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810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EA0C6-50E4-1940-9020-272A9ADBB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6A7CE-B4CF-F244-B91D-B1CFDDAFE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747C99-FCD2-5347-9D13-F30A13AB7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A4DD4B-7DB9-7549-8F3D-826B604F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61FA71-775A-7248-A06E-19F7F5574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702DDD-F552-C14E-8376-F34A3B7BF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284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B573-FDAF-1844-B745-85FB48756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0115BB-6C1F-7D4E-BBE3-F4ABC52F3B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8BC3C2-4833-2C44-A47E-244BBD6763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27AF80-FAB7-D84E-B76E-79DA31680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6B377-8F82-E64D-A9FB-09F1C303C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F2228-5170-B54B-B250-F4769B6C0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821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105C8F-5FE2-294B-AA8B-664195F3A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140F9-774E-A645-9F19-0D2F5A466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86CFB-F337-F845-8E20-6C608904B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67372-8261-3947-9BAE-5617F98612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51FDB-8322-1744-89A3-9411558131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787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tiff"/><Relationship Id="rId10" Type="http://schemas.openxmlformats.org/officeDocument/2006/relationships/image" Target="../media/image9.png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5BFEC2-1AC8-A043-B2E9-C8367D6CF6D7}"/>
              </a:ext>
            </a:extLst>
          </p:cNvPr>
          <p:cNvSpPr/>
          <p:nvPr/>
        </p:nvSpPr>
        <p:spPr>
          <a:xfrm>
            <a:off x="2633194" y="3158662"/>
            <a:ext cx="1647730" cy="808557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5BC462-F36B-254C-B6EA-9D3B98175773}"/>
              </a:ext>
            </a:extLst>
          </p:cNvPr>
          <p:cNvSpPr/>
          <p:nvPr/>
        </p:nvSpPr>
        <p:spPr>
          <a:xfrm>
            <a:off x="1325231" y="4045973"/>
            <a:ext cx="1647730" cy="87705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Dependencies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BAD91E-190D-7D4E-ADDA-A13122979E61}"/>
              </a:ext>
            </a:extLst>
          </p:cNvPr>
          <p:cNvSpPr/>
          <p:nvPr/>
        </p:nvSpPr>
        <p:spPr>
          <a:xfrm>
            <a:off x="3627131" y="4311981"/>
            <a:ext cx="1647730" cy="90449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Configuration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B721BF-3B47-BF44-8FDF-E55D63C1F5AA}"/>
              </a:ext>
            </a:extLst>
          </p:cNvPr>
          <p:cNvSpPr/>
          <p:nvPr/>
        </p:nvSpPr>
        <p:spPr>
          <a:xfrm>
            <a:off x="8170131" y="1636760"/>
            <a:ext cx="3079687" cy="34606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Docker Container</a:t>
            </a: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E8D03A01-CB89-4144-8500-D3D480DFE156}"/>
              </a:ext>
            </a:extLst>
          </p:cNvPr>
          <p:cNvSpPr/>
          <p:nvPr/>
        </p:nvSpPr>
        <p:spPr>
          <a:xfrm rot="628541">
            <a:off x="6145402" y="2226248"/>
            <a:ext cx="1367073" cy="595265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96649629-4BAA-7B4D-A324-F5A59EE3DD3E}"/>
              </a:ext>
            </a:extLst>
          </p:cNvPr>
          <p:cNvSpPr/>
          <p:nvPr/>
        </p:nvSpPr>
        <p:spPr>
          <a:xfrm>
            <a:off x="6145402" y="3190526"/>
            <a:ext cx="1367073" cy="595265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29C76671-696B-8C4E-8562-5DDA25AC17A1}"/>
              </a:ext>
            </a:extLst>
          </p:cNvPr>
          <p:cNvSpPr/>
          <p:nvPr/>
        </p:nvSpPr>
        <p:spPr>
          <a:xfrm rot="20054453">
            <a:off x="6145402" y="4234700"/>
            <a:ext cx="1367073" cy="595265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8" name="Picture 4" descr="How To Make A Executable File From Your Java Code | by Sulabh ...">
            <a:extLst>
              <a:ext uri="{FF2B5EF4-FFF2-40B4-BE49-F238E27FC236}">
                <a16:creationId xmlns:a16="http://schemas.microsoft.com/office/drawing/2014/main" id="{0FEF15F0-1032-CD45-B300-9D8C58EAD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01" y="2175388"/>
            <a:ext cx="894032" cy="53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does the Python logo stand for? - Quora">
            <a:extLst>
              <a:ext uri="{FF2B5EF4-FFF2-40B4-BE49-F238E27FC236}">
                <a16:creationId xmlns:a16="http://schemas.microsoft.com/office/drawing/2014/main" id="{DAF795F1-8F3A-2248-88A4-387D111E6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24" y="2505753"/>
            <a:ext cx="559640" cy="53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E80C94-FAC0-EA44-A1EA-118513856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162" y="2820813"/>
            <a:ext cx="503673" cy="2707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911C182-B31B-F449-B3F6-7CF065634586}"/>
              </a:ext>
            </a:extLst>
          </p:cNvPr>
          <p:cNvSpPr/>
          <p:nvPr/>
        </p:nvSpPr>
        <p:spPr>
          <a:xfrm>
            <a:off x="3833604" y="1452663"/>
            <a:ext cx="1647730" cy="8085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Operating System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E891CA3-FD08-6349-8DFD-E9F21F21EE46}"/>
              </a:ext>
            </a:extLst>
          </p:cNvPr>
          <p:cNvSpPr/>
          <p:nvPr/>
        </p:nvSpPr>
        <p:spPr>
          <a:xfrm>
            <a:off x="1606834" y="2221785"/>
            <a:ext cx="1647730" cy="80855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Runtime Environment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45672F-15F4-C14B-A755-906A0E480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1445" y="1999962"/>
            <a:ext cx="356712" cy="312123"/>
          </a:xfrm>
          <a:prstGeom prst="rect">
            <a:avLst/>
          </a:prstGeom>
        </p:spPr>
      </p:pic>
      <p:pic>
        <p:nvPicPr>
          <p:cNvPr id="1036" name="Picture 12" descr="branding - What's the meaning of the Ubuntu logo? Where does it ...">
            <a:extLst>
              <a:ext uri="{FF2B5EF4-FFF2-40B4-BE49-F238E27FC236}">
                <a16:creationId xmlns:a16="http://schemas.microsoft.com/office/drawing/2014/main" id="{4229CEC3-D127-8D4C-BC1F-F3A3C055C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492" y="1766787"/>
            <a:ext cx="340144" cy="34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E73408E7-C798-1443-AD7B-FBC2EDA74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987" y="1426643"/>
            <a:ext cx="340144" cy="34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66F4E68-873E-A74D-BE12-72B839C4A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93" y="2240424"/>
            <a:ext cx="452771" cy="30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Trademarks">
            <a:extLst>
              <a:ext uri="{FF2B5EF4-FFF2-40B4-BE49-F238E27FC236}">
                <a16:creationId xmlns:a16="http://schemas.microsoft.com/office/drawing/2014/main" id="{BBBAB1B7-8664-7D47-8E14-8FDBF0B00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82" y="4045973"/>
            <a:ext cx="301565" cy="30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echnical, support, config, configure, tools, orange Free Icon of ...">
            <a:extLst>
              <a:ext uri="{FF2B5EF4-FFF2-40B4-BE49-F238E27FC236}">
                <a16:creationId xmlns:a16="http://schemas.microsoft.com/office/drawing/2014/main" id="{E4E38EEF-819E-3B4A-A6A0-65978D34B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120" y="4324158"/>
            <a:ext cx="320681" cy="32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996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5DDCBA-A257-DF43-9605-C4CFB4B9C67F}"/>
              </a:ext>
            </a:extLst>
          </p:cNvPr>
          <p:cNvSpPr/>
          <p:nvPr/>
        </p:nvSpPr>
        <p:spPr>
          <a:xfrm>
            <a:off x="613369" y="1586620"/>
            <a:ext cx="3079687" cy="406274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 File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D68286-4AB6-2444-A4AD-E23F4EA139B6}"/>
              </a:ext>
            </a:extLst>
          </p:cNvPr>
          <p:cNvSpPr/>
          <p:nvPr/>
        </p:nvSpPr>
        <p:spPr>
          <a:xfrm>
            <a:off x="4654232" y="1586619"/>
            <a:ext cx="3079687" cy="406274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 Image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82A700-591D-9843-932A-4BC2C9611216}"/>
              </a:ext>
            </a:extLst>
          </p:cNvPr>
          <p:cNvSpPr/>
          <p:nvPr/>
        </p:nvSpPr>
        <p:spPr>
          <a:xfrm>
            <a:off x="8695094" y="1586618"/>
            <a:ext cx="3079687" cy="406274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Docker Container</a:t>
            </a:r>
          </a:p>
        </p:txBody>
      </p:sp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A9654879-FA68-444C-935E-62A0FB39EB2E}"/>
              </a:ext>
            </a:extLst>
          </p:cNvPr>
          <p:cNvSpPr/>
          <p:nvPr/>
        </p:nvSpPr>
        <p:spPr>
          <a:xfrm>
            <a:off x="2676601" y="4627452"/>
            <a:ext cx="2994086" cy="595265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build …</a:t>
            </a:r>
          </a:p>
        </p:txBody>
      </p:sp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19C34611-AEC8-F241-B1E9-14C0DCC956E3}"/>
              </a:ext>
            </a:extLst>
          </p:cNvPr>
          <p:cNvSpPr/>
          <p:nvPr/>
        </p:nvSpPr>
        <p:spPr>
          <a:xfrm>
            <a:off x="6631862" y="4627452"/>
            <a:ext cx="2994086" cy="595265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run …</a:t>
            </a:r>
          </a:p>
        </p:txBody>
      </p:sp>
    </p:spTree>
    <p:extLst>
      <p:ext uri="{BB962C8B-B14F-4D97-AF65-F5344CB8AC3E}">
        <p14:creationId xmlns:p14="http://schemas.microsoft.com/office/powerpoint/2010/main" val="3283215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E63344-BAA0-C448-BB6D-3BE0EC00AE19}"/>
              </a:ext>
            </a:extLst>
          </p:cNvPr>
          <p:cNvCxnSpPr>
            <a:cxnSpLocks/>
          </p:cNvCxnSpPr>
          <p:nvPr/>
        </p:nvCxnSpPr>
        <p:spPr>
          <a:xfrm>
            <a:off x="4679661" y="198462"/>
            <a:ext cx="0" cy="619461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8F03F53-3104-2747-AD2E-DABC40F907E5}"/>
              </a:ext>
            </a:extLst>
          </p:cNvPr>
          <p:cNvCxnSpPr>
            <a:cxnSpLocks/>
          </p:cNvCxnSpPr>
          <p:nvPr/>
        </p:nvCxnSpPr>
        <p:spPr>
          <a:xfrm>
            <a:off x="8889245" y="198462"/>
            <a:ext cx="0" cy="619461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7EED4F8-254C-6E49-8F0D-2FFD1334D45B}"/>
              </a:ext>
            </a:extLst>
          </p:cNvPr>
          <p:cNvSpPr/>
          <p:nvPr/>
        </p:nvSpPr>
        <p:spPr>
          <a:xfrm>
            <a:off x="9054334" y="1382288"/>
            <a:ext cx="1800000" cy="44631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698F7D-B159-804D-89CF-FDF6E9737634}"/>
              </a:ext>
            </a:extLst>
          </p:cNvPr>
          <p:cNvSpPr/>
          <p:nvPr/>
        </p:nvSpPr>
        <p:spPr>
          <a:xfrm>
            <a:off x="4814039" y="2341080"/>
            <a:ext cx="1800000" cy="44631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B9917D-3002-3541-8D0A-59761E90FCC6}"/>
              </a:ext>
            </a:extLst>
          </p:cNvPr>
          <p:cNvSpPr/>
          <p:nvPr/>
        </p:nvSpPr>
        <p:spPr>
          <a:xfrm>
            <a:off x="6934187" y="2341080"/>
            <a:ext cx="1800000" cy="44631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2C4C3C-84BE-C047-BEE2-AED410FC0E4F}"/>
              </a:ext>
            </a:extLst>
          </p:cNvPr>
          <p:cNvSpPr txBox="1"/>
          <p:nvPr/>
        </p:nvSpPr>
        <p:spPr>
          <a:xfrm>
            <a:off x="6624072" y="23795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8D8FEA-C354-5A46-8AA9-49CFCB51BD59}"/>
              </a:ext>
            </a:extLst>
          </p:cNvPr>
          <p:cNvSpPr/>
          <p:nvPr/>
        </p:nvSpPr>
        <p:spPr>
          <a:xfrm>
            <a:off x="9054334" y="2341080"/>
            <a:ext cx="1800000" cy="44631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6795EF-7BE9-6046-A32C-D39F3A70C4F9}"/>
              </a:ext>
            </a:extLst>
          </p:cNvPr>
          <p:cNvSpPr txBox="1"/>
          <p:nvPr/>
        </p:nvSpPr>
        <p:spPr>
          <a:xfrm>
            <a:off x="8744220" y="23795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CA0FD-CDFC-ED48-86E1-CD2FC04BB77C}"/>
              </a:ext>
            </a:extLst>
          </p:cNvPr>
          <p:cNvSpPr/>
          <p:nvPr/>
        </p:nvSpPr>
        <p:spPr>
          <a:xfrm>
            <a:off x="4814039" y="3298742"/>
            <a:ext cx="1800000" cy="44631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2AB00D-ED15-9A40-BC11-9C7A4577A846}"/>
              </a:ext>
            </a:extLst>
          </p:cNvPr>
          <p:cNvSpPr/>
          <p:nvPr/>
        </p:nvSpPr>
        <p:spPr>
          <a:xfrm>
            <a:off x="6934187" y="3298742"/>
            <a:ext cx="1800000" cy="44631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C763C5-9376-2047-9FB9-494B70D3DB9D}"/>
              </a:ext>
            </a:extLst>
          </p:cNvPr>
          <p:cNvSpPr txBox="1"/>
          <p:nvPr/>
        </p:nvSpPr>
        <p:spPr>
          <a:xfrm>
            <a:off x="6624072" y="33372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12F3F9-2BE5-9A48-945A-A5A8B136F6FB}"/>
              </a:ext>
            </a:extLst>
          </p:cNvPr>
          <p:cNvSpPr/>
          <p:nvPr/>
        </p:nvSpPr>
        <p:spPr>
          <a:xfrm>
            <a:off x="9044302" y="3298742"/>
            <a:ext cx="1800000" cy="44631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0871FA-A434-344C-AF9A-90A75A50E19A}"/>
              </a:ext>
            </a:extLst>
          </p:cNvPr>
          <p:cNvSpPr txBox="1"/>
          <p:nvPr/>
        </p:nvSpPr>
        <p:spPr>
          <a:xfrm>
            <a:off x="8744220" y="33372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5A33C1-30E3-CA47-85F0-E265AD6EB1B5}"/>
              </a:ext>
            </a:extLst>
          </p:cNvPr>
          <p:cNvSpPr/>
          <p:nvPr/>
        </p:nvSpPr>
        <p:spPr>
          <a:xfrm>
            <a:off x="4814039" y="4258677"/>
            <a:ext cx="1800000" cy="44631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C83B01-F587-E148-8EF5-2C3FEC47E1CE}"/>
              </a:ext>
            </a:extLst>
          </p:cNvPr>
          <p:cNvSpPr/>
          <p:nvPr/>
        </p:nvSpPr>
        <p:spPr>
          <a:xfrm>
            <a:off x="6934187" y="4258677"/>
            <a:ext cx="1800000" cy="44631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B33217-19D7-7B45-A42F-5BFB567FCE13}"/>
              </a:ext>
            </a:extLst>
          </p:cNvPr>
          <p:cNvSpPr txBox="1"/>
          <p:nvPr/>
        </p:nvSpPr>
        <p:spPr>
          <a:xfrm>
            <a:off x="6624072" y="42971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FBE67C0-F650-E246-826B-95DE02F3C412}"/>
              </a:ext>
            </a:extLst>
          </p:cNvPr>
          <p:cNvSpPr/>
          <p:nvPr/>
        </p:nvSpPr>
        <p:spPr>
          <a:xfrm>
            <a:off x="9054334" y="4258677"/>
            <a:ext cx="1800000" cy="44631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71BCAB-6D88-464A-A1D7-C59E9891A6C1}"/>
              </a:ext>
            </a:extLst>
          </p:cNvPr>
          <p:cNvSpPr txBox="1"/>
          <p:nvPr/>
        </p:nvSpPr>
        <p:spPr>
          <a:xfrm>
            <a:off x="8744220" y="42971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3E1BDEFE-6D43-6046-8E21-86D111D32E85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rot="5400000">
            <a:off x="8638587" y="1982995"/>
            <a:ext cx="511348" cy="2120147"/>
          </a:xfrm>
          <a:prstGeom prst="curvedConnector3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F74B0729-A913-9243-9C97-B72FA176B78E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 rot="5400000">
            <a:off x="8632435" y="2946809"/>
            <a:ext cx="513621" cy="211011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A9CBFC7-0177-0A44-80B9-5329E708FB8A}"/>
              </a:ext>
            </a:extLst>
          </p:cNvPr>
          <p:cNvSpPr/>
          <p:nvPr/>
        </p:nvSpPr>
        <p:spPr>
          <a:xfrm>
            <a:off x="344443" y="1382288"/>
            <a:ext cx="4191936" cy="4463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adoptopenjdk:8u252-b09-jre-hotspot-bionic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E1AB184-AA86-7647-A1C7-2C4C641AFDBA}"/>
              </a:ext>
            </a:extLst>
          </p:cNvPr>
          <p:cNvSpPr/>
          <p:nvPr/>
        </p:nvSpPr>
        <p:spPr>
          <a:xfrm>
            <a:off x="344443" y="2341084"/>
            <a:ext cx="4191936" cy="4463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GB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/opt/app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1F41E0D-452E-5141-A83B-002B2536543C}"/>
              </a:ext>
            </a:extLst>
          </p:cNvPr>
          <p:cNvSpPr/>
          <p:nvPr/>
        </p:nvSpPr>
        <p:spPr>
          <a:xfrm>
            <a:off x="344443" y="3298742"/>
            <a:ext cx="4191936" cy="4463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GB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./build/libs/*.jar ./application.jar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452236F-ADA6-1A4C-A0B9-B05412FBD8BF}"/>
              </a:ext>
            </a:extLst>
          </p:cNvPr>
          <p:cNvSpPr/>
          <p:nvPr/>
        </p:nvSpPr>
        <p:spPr>
          <a:xfrm>
            <a:off x="344443" y="4258677"/>
            <a:ext cx="4191936" cy="4463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["java", "-jar", "application.jar"]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B7DFD106-892D-6546-8A52-62AE1B69FCD4}"/>
              </a:ext>
            </a:extLst>
          </p:cNvPr>
          <p:cNvCxnSpPr>
            <a:stCxn id="4" idx="2"/>
            <a:endCxn id="6" idx="0"/>
          </p:cNvCxnSpPr>
          <p:nvPr/>
        </p:nvCxnSpPr>
        <p:spPr>
          <a:xfrm rot="5400000">
            <a:off x="8638022" y="1024768"/>
            <a:ext cx="512478" cy="2120147"/>
          </a:xfrm>
          <a:prstGeom prst="curvedConnector3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19A2CD-CF32-064F-8CD3-52B20C0A30CE}"/>
              </a:ext>
            </a:extLst>
          </p:cNvPr>
          <p:cNvSpPr txBox="1"/>
          <p:nvPr/>
        </p:nvSpPr>
        <p:spPr>
          <a:xfrm>
            <a:off x="1736341" y="531329"/>
            <a:ext cx="1860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Docker Command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E11339-3DCF-E640-A3BE-8F9F108CD95B}"/>
              </a:ext>
            </a:extLst>
          </p:cNvPr>
          <p:cNvSpPr txBox="1"/>
          <p:nvPr/>
        </p:nvSpPr>
        <p:spPr>
          <a:xfrm>
            <a:off x="9601451" y="531329"/>
            <a:ext cx="685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Layer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6E8899-6461-B240-8176-A4BF1FB94EE1}"/>
              </a:ext>
            </a:extLst>
          </p:cNvPr>
          <p:cNvSpPr txBox="1"/>
          <p:nvPr/>
        </p:nvSpPr>
        <p:spPr>
          <a:xfrm>
            <a:off x="5384982" y="531329"/>
            <a:ext cx="2778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Builds on the previous layer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B5830641-39E6-6144-A84B-266EDB0936BC}"/>
              </a:ext>
            </a:extLst>
          </p:cNvPr>
          <p:cNvSpPr/>
          <p:nvPr/>
        </p:nvSpPr>
        <p:spPr>
          <a:xfrm rot="10800000">
            <a:off x="10814081" y="1249060"/>
            <a:ext cx="657415" cy="2609303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D78786-F621-0F4A-A5B2-1C26EB2510A7}"/>
              </a:ext>
            </a:extLst>
          </p:cNvPr>
          <p:cNvSpPr txBox="1"/>
          <p:nvPr/>
        </p:nvSpPr>
        <p:spPr>
          <a:xfrm rot="5400000">
            <a:off x="10584703" y="2379571"/>
            <a:ext cx="2117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Intermediate images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977FE0-8076-694D-ABB9-FC6D94E74884}"/>
              </a:ext>
            </a:extLst>
          </p:cNvPr>
          <p:cNvSpPr txBox="1"/>
          <p:nvPr/>
        </p:nvSpPr>
        <p:spPr>
          <a:xfrm>
            <a:off x="10663626" y="4948598"/>
            <a:ext cx="125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Final image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B1182ED-EB3C-0B46-8232-2C4A0EE8D9BE}"/>
              </a:ext>
            </a:extLst>
          </p:cNvPr>
          <p:cNvCxnSpPr/>
          <p:nvPr/>
        </p:nvCxnSpPr>
        <p:spPr>
          <a:xfrm flipH="1" flipV="1">
            <a:off x="10394685" y="4791892"/>
            <a:ext cx="268941" cy="31341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738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CDD34D-D457-2845-B8CF-780475F71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19A6E9-8535-1245-A327-D8845D15E062}"/>
              </a:ext>
            </a:extLst>
          </p:cNvPr>
          <p:cNvSpPr txBox="1"/>
          <p:nvPr/>
        </p:nvSpPr>
        <p:spPr>
          <a:xfrm>
            <a:off x="6427961" y="2281473"/>
            <a:ext cx="3515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Our FatJAR creates a layer of 16MB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0B839A-22C8-9348-A1A9-1598995E74F6}"/>
              </a:ext>
            </a:extLst>
          </p:cNvPr>
          <p:cNvSpPr/>
          <p:nvPr/>
        </p:nvSpPr>
        <p:spPr>
          <a:xfrm>
            <a:off x="625443" y="1846907"/>
            <a:ext cx="5585234" cy="480739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47BA25C7-E3E2-7147-9F7A-41F2BF474F62}"/>
              </a:ext>
            </a:extLst>
          </p:cNvPr>
          <p:cNvCxnSpPr>
            <a:cxnSpLocks/>
            <a:stCxn id="6" idx="1"/>
            <a:endCxn id="5" idx="2"/>
          </p:cNvCxnSpPr>
          <p:nvPr/>
        </p:nvCxnSpPr>
        <p:spPr>
          <a:xfrm rot="10800000">
            <a:off x="3146079" y="1846907"/>
            <a:ext cx="3281882" cy="619232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12D7530-7A9A-3D4C-A625-F5864747D110}"/>
              </a:ext>
            </a:extLst>
          </p:cNvPr>
          <p:cNvSpPr/>
          <p:nvPr/>
        </p:nvSpPr>
        <p:spPr>
          <a:xfrm>
            <a:off x="2879002" y="1539089"/>
            <a:ext cx="534154" cy="307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501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9287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B614D6-11D5-C04C-8ED8-D3904D3CDE8A}"/>
              </a:ext>
            </a:extLst>
          </p:cNvPr>
          <p:cNvSpPr/>
          <p:nvPr/>
        </p:nvSpPr>
        <p:spPr>
          <a:xfrm>
            <a:off x="452020" y="960505"/>
            <a:ext cx="1888007" cy="4463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ECFE4-8A74-7742-8D6E-2A5FF5163627}"/>
              </a:ext>
            </a:extLst>
          </p:cNvPr>
          <p:cNvSpPr/>
          <p:nvPr/>
        </p:nvSpPr>
        <p:spPr>
          <a:xfrm>
            <a:off x="452020" y="2281436"/>
            <a:ext cx="1888007" cy="4463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FB0DA-68B3-B946-A35F-EF853A49DC3E}"/>
              </a:ext>
            </a:extLst>
          </p:cNvPr>
          <p:cNvSpPr/>
          <p:nvPr/>
        </p:nvSpPr>
        <p:spPr>
          <a:xfrm>
            <a:off x="452020" y="3602294"/>
            <a:ext cx="1888007" cy="4463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2D9F9-FD99-144C-A145-7ACAAEADDFE5}"/>
              </a:ext>
            </a:extLst>
          </p:cNvPr>
          <p:cNvSpPr/>
          <p:nvPr/>
        </p:nvSpPr>
        <p:spPr>
          <a:xfrm>
            <a:off x="452020" y="4923298"/>
            <a:ext cx="1888007" cy="4463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183D38-6A9A-B54B-9AB8-CC060C578B2F}"/>
              </a:ext>
            </a:extLst>
          </p:cNvPr>
          <p:cNvSpPr/>
          <p:nvPr/>
        </p:nvSpPr>
        <p:spPr>
          <a:xfrm>
            <a:off x="2920861" y="3602294"/>
            <a:ext cx="1888007" cy="4463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2B1077-F72B-194C-9D6B-8D45BDE2AE2B}"/>
              </a:ext>
            </a:extLst>
          </p:cNvPr>
          <p:cNvSpPr/>
          <p:nvPr/>
        </p:nvSpPr>
        <p:spPr>
          <a:xfrm>
            <a:off x="2914725" y="4923298"/>
            <a:ext cx="1888007" cy="4463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B73A7B-8777-8245-91A8-D4ECEF75CD11}"/>
              </a:ext>
            </a:extLst>
          </p:cNvPr>
          <p:cNvSpPr/>
          <p:nvPr/>
        </p:nvSpPr>
        <p:spPr>
          <a:xfrm>
            <a:off x="5380498" y="3602294"/>
            <a:ext cx="1888007" cy="4463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A7A465-ADA6-4B42-8783-74E41F7AC3D6}"/>
              </a:ext>
            </a:extLst>
          </p:cNvPr>
          <p:cNvSpPr/>
          <p:nvPr/>
        </p:nvSpPr>
        <p:spPr>
          <a:xfrm>
            <a:off x="5377430" y="4923298"/>
            <a:ext cx="1888007" cy="4463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02EC85-5091-F444-B905-64C0E52D7EA4}"/>
              </a:ext>
            </a:extLst>
          </p:cNvPr>
          <p:cNvSpPr/>
          <p:nvPr/>
        </p:nvSpPr>
        <p:spPr>
          <a:xfrm>
            <a:off x="7840135" y="3602294"/>
            <a:ext cx="1888007" cy="4463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CF8E13-F17C-FF43-877F-2E7A1DFA593F}"/>
              </a:ext>
            </a:extLst>
          </p:cNvPr>
          <p:cNvSpPr/>
          <p:nvPr/>
        </p:nvSpPr>
        <p:spPr>
          <a:xfrm>
            <a:off x="7840135" y="4923298"/>
            <a:ext cx="1888007" cy="4463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8E0CDF-6EBA-BC48-B3E4-BBD23DF3873F}"/>
              </a:ext>
            </a:extLst>
          </p:cNvPr>
          <p:cNvCxnSpPr>
            <a:cxnSpLocks/>
          </p:cNvCxnSpPr>
          <p:nvPr/>
        </p:nvCxnSpPr>
        <p:spPr>
          <a:xfrm>
            <a:off x="1396023" y="1406819"/>
            <a:ext cx="0" cy="87461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63169-8B78-FF42-B2A3-7891969BF081}"/>
              </a:ext>
            </a:extLst>
          </p:cNvPr>
          <p:cNvCxnSpPr>
            <a:cxnSpLocks/>
          </p:cNvCxnSpPr>
          <p:nvPr/>
        </p:nvCxnSpPr>
        <p:spPr>
          <a:xfrm>
            <a:off x="1386820" y="2727750"/>
            <a:ext cx="0" cy="87454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16F982-D9E1-2E4A-A18B-40F55D4451E6}"/>
              </a:ext>
            </a:extLst>
          </p:cNvPr>
          <p:cNvCxnSpPr>
            <a:cxnSpLocks/>
          </p:cNvCxnSpPr>
          <p:nvPr/>
        </p:nvCxnSpPr>
        <p:spPr>
          <a:xfrm>
            <a:off x="1386819" y="4048608"/>
            <a:ext cx="0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863E019A-1F27-F141-8FEA-8243A0260B48}"/>
              </a:ext>
            </a:extLst>
          </p:cNvPr>
          <p:cNvCxnSpPr>
            <a:stCxn id="5" idx="3"/>
            <a:endCxn id="8" idx="0"/>
          </p:cNvCxnSpPr>
          <p:nvPr/>
        </p:nvCxnSpPr>
        <p:spPr>
          <a:xfrm>
            <a:off x="2340027" y="2504593"/>
            <a:ext cx="1524838" cy="1097701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9BDAAE95-FB62-2B48-A48C-948CEFA5626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340027" y="1183662"/>
            <a:ext cx="1524837" cy="2382124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FBFDB019-38CC-D442-9036-9CEE3A3F9B94}"/>
              </a:ext>
            </a:extLst>
          </p:cNvPr>
          <p:cNvCxnSpPr>
            <a:cxnSpLocks/>
            <a:stCxn id="4" idx="3"/>
            <a:endCxn id="10" idx="0"/>
          </p:cNvCxnSpPr>
          <p:nvPr/>
        </p:nvCxnSpPr>
        <p:spPr>
          <a:xfrm>
            <a:off x="2340027" y="1183662"/>
            <a:ext cx="3984475" cy="2418632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5A09CE64-EB75-FF44-8969-1A5933BE1B84}"/>
              </a:ext>
            </a:extLst>
          </p:cNvPr>
          <p:cNvCxnSpPr>
            <a:cxnSpLocks/>
            <a:stCxn id="4" idx="3"/>
            <a:endCxn id="12" idx="0"/>
          </p:cNvCxnSpPr>
          <p:nvPr/>
        </p:nvCxnSpPr>
        <p:spPr>
          <a:xfrm>
            <a:off x="2340027" y="1183662"/>
            <a:ext cx="6444112" cy="2418632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AEBDF3BC-F6A1-D14A-8DA6-F45F6788DF2A}"/>
              </a:ext>
            </a:extLst>
          </p:cNvPr>
          <p:cNvCxnSpPr>
            <a:cxnSpLocks/>
            <a:stCxn id="5" idx="3"/>
            <a:endCxn id="10" idx="0"/>
          </p:cNvCxnSpPr>
          <p:nvPr/>
        </p:nvCxnSpPr>
        <p:spPr>
          <a:xfrm>
            <a:off x="2340027" y="2504593"/>
            <a:ext cx="3984475" cy="1097701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6E56493A-916E-3B4B-90D1-C7E5E346878C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>
            <a:off x="2340027" y="2504593"/>
            <a:ext cx="6444112" cy="1097701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63B5692-7BE5-884A-8E34-BF2A8048B2C7}"/>
              </a:ext>
            </a:extLst>
          </p:cNvPr>
          <p:cNvSpPr txBox="1"/>
          <p:nvPr/>
        </p:nvSpPr>
        <p:spPr>
          <a:xfrm>
            <a:off x="4156000" y="1688947"/>
            <a:ext cx="433086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FFFF">
                <a:alpha val="50196"/>
              </a:srgb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The existing intermediate images are reused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6B9F48-A1E8-2243-8CC8-E61363CCE27A}"/>
              </a:ext>
            </a:extLst>
          </p:cNvPr>
          <p:cNvSpPr txBox="1"/>
          <p:nvPr/>
        </p:nvSpPr>
        <p:spPr>
          <a:xfrm>
            <a:off x="860585" y="587497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87BAB6-B18F-1E47-A9C9-14358441DB76}"/>
              </a:ext>
            </a:extLst>
          </p:cNvPr>
          <p:cNvSpPr txBox="1"/>
          <p:nvPr/>
        </p:nvSpPr>
        <p:spPr>
          <a:xfrm>
            <a:off x="3338630" y="587497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EDE4BC-7101-554B-AEF3-6E78A899EE1E}"/>
              </a:ext>
            </a:extLst>
          </p:cNvPr>
          <p:cNvSpPr txBox="1"/>
          <p:nvPr/>
        </p:nvSpPr>
        <p:spPr>
          <a:xfrm>
            <a:off x="5798267" y="587497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989D8A-63BF-1948-A6E7-B98332FE226A}"/>
              </a:ext>
            </a:extLst>
          </p:cNvPr>
          <p:cNvSpPr txBox="1"/>
          <p:nvPr/>
        </p:nvSpPr>
        <p:spPr>
          <a:xfrm>
            <a:off x="8257904" y="587497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4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5BBFC69-9461-564D-AA5D-08EDC47BFE9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3858729" y="4048608"/>
            <a:ext cx="6136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2928E7-E16A-0D4F-9FD9-985543E1C454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6321434" y="4048608"/>
            <a:ext cx="3068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9FE7B8-DD02-9844-A162-0C4A4E4DC0C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784139" y="4048608"/>
            <a:ext cx="0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0BC0490-40EB-AB41-9573-F26A3EDAE20A}"/>
              </a:ext>
            </a:extLst>
          </p:cNvPr>
          <p:cNvSpPr txBox="1"/>
          <p:nvPr/>
        </p:nvSpPr>
        <p:spPr>
          <a:xfrm>
            <a:off x="9368185" y="2241692"/>
            <a:ext cx="2757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</a:t>
            </a:r>
            <a:r>
              <a:rPr lang="en-GB" i="1" dirty="0"/>
              <a:t>application.jar</a:t>
            </a:r>
            <a:r>
              <a:rPr lang="en-GB" dirty="0"/>
              <a:t> file contains our code together with the dependencies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026DB1A5-0A14-4F47-A989-1CBB5E0D43C9}"/>
              </a:ext>
            </a:extLst>
          </p:cNvPr>
          <p:cNvCxnSpPr>
            <a:stCxn id="54" idx="2"/>
          </p:cNvCxnSpPr>
          <p:nvPr/>
        </p:nvCxnSpPr>
        <p:spPr>
          <a:xfrm rot="5400000">
            <a:off x="9942378" y="3021069"/>
            <a:ext cx="660429" cy="948335"/>
          </a:xfrm>
          <a:prstGeom prst="curvedConnector2">
            <a:avLst/>
          </a:prstGeom>
          <a:ln w="127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418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15FCEA56-2B25-3246-8B05-8386E50B044E}"/>
              </a:ext>
            </a:extLst>
          </p:cNvPr>
          <p:cNvSpPr/>
          <p:nvPr/>
        </p:nvSpPr>
        <p:spPr>
          <a:xfrm>
            <a:off x="1712260" y="2671483"/>
            <a:ext cx="1945342" cy="164950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614D6-11D5-C04C-8ED8-D3904D3CDE8A}"/>
              </a:ext>
            </a:extLst>
          </p:cNvPr>
          <p:cNvSpPr/>
          <p:nvPr/>
        </p:nvSpPr>
        <p:spPr>
          <a:xfrm>
            <a:off x="1782648" y="799141"/>
            <a:ext cx="1800000" cy="45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ECFE4-8A74-7742-8D6E-2A5FF5163627}"/>
              </a:ext>
            </a:extLst>
          </p:cNvPr>
          <p:cNvSpPr/>
          <p:nvPr/>
        </p:nvSpPr>
        <p:spPr>
          <a:xfrm>
            <a:off x="1782648" y="1789839"/>
            <a:ext cx="1800000" cy="45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FB0DA-68B3-B946-A35F-EF853A49DC3E}"/>
              </a:ext>
            </a:extLst>
          </p:cNvPr>
          <p:cNvSpPr/>
          <p:nvPr/>
        </p:nvSpPr>
        <p:spPr>
          <a:xfrm>
            <a:off x="1782648" y="3771235"/>
            <a:ext cx="1800000" cy="45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2D9F9-FD99-144C-A145-7ACAAEADDFE5}"/>
              </a:ext>
            </a:extLst>
          </p:cNvPr>
          <p:cNvSpPr/>
          <p:nvPr/>
        </p:nvSpPr>
        <p:spPr>
          <a:xfrm>
            <a:off x="1782648" y="4761934"/>
            <a:ext cx="1800000" cy="45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183D38-6A9A-B54B-9AB8-CC060C578B2F}"/>
              </a:ext>
            </a:extLst>
          </p:cNvPr>
          <p:cNvSpPr/>
          <p:nvPr/>
        </p:nvSpPr>
        <p:spPr>
          <a:xfrm>
            <a:off x="3986308" y="3775116"/>
            <a:ext cx="1800000" cy="446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2B1077-F72B-194C-9D6B-8D45BDE2AE2B}"/>
              </a:ext>
            </a:extLst>
          </p:cNvPr>
          <p:cNvSpPr/>
          <p:nvPr/>
        </p:nvSpPr>
        <p:spPr>
          <a:xfrm>
            <a:off x="3986308" y="4774785"/>
            <a:ext cx="1800000" cy="4463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B73A7B-8777-8245-91A8-D4ECEF75CD11}"/>
              </a:ext>
            </a:extLst>
          </p:cNvPr>
          <p:cNvSpPr/>
          <p:nvPr/>
        </p:nvSpPr>
        <p:spPr>
          <a:xfrm>
            <a:off x="6189968" y="3784087"/>
            <a:ext cx="1800000" cy="446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A7A465-ADA6-4B42-8783-74E41F7AC3D6}"/>
              </a:ext>
            </a:extLst>
          </p:cNvPr>
          <p:cNvSpPr/>
          <p:nvPr/>
        </p:nvSpPr>
        <p:spPr>
          <a:xfrm>
            <a:off x="6189968" y="4761934"/>
            <a:ext cx="1800000" cy="4463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02EC85-5091-F444-B905-64C0E52D7EA4}"/>
              </a:ext>
            </a:extLst>
          </p:cNvPr>
          <p:cNvSpPr/>
          <p:nvPr/>
        </p:nvSpPr>
        <p:spPr>
          <a:xfrm>
            <a:off x="8393628" y="3771235"/>
            <a:ext cx="1800000" cy="4463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CF8E13-F17C-FF43-877F-2E7A1DFA593F}"/>
              </a:ext>
            </a:extLst>
          </p:cNvPr>
          <p:cNvSpPr/>
          <p:nvPr/>
        </p:nvSpPr>
        <p:spPr>
          <a:xfrm>
            <a:off x="8393628" y="4760090"/>
            <a:ext cx="1800000" cy="4463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8E0CDF-6EBA-BC48-B3E4-BBD23DF3873F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2682648" y="1249141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63169-8B78-FF42-B2A3-7891969BF081}"/>
              </a:ext>
            </a:extLst>
          </p:cNvPr>
          <p:cNvCxnSpPr>
            <a:cxnSpLocks/>
            <a:stCxn id="5" idx="2"/>
            <a:endCxn id="32" idx="0"/>
          </p:cNvCxnSpPr>
          <p:nvPr/>
        </p:nvCxnSpPr>
        <p:spPr>
          <a:xfrm>
            <a:off x="2682648" y="2239839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16F982-D9E1-2E4A-A18B-40F55D4451E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682648" y="4221235"/>
            <a:ext cx="0" cy="54069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863E019A-1F27-F141-8FEA-8243A0260B48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>
            <a:off x="3582648" y="2014839"/>
            <a:ext cx="1303660" cy="1760277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9BDAAE95-FB62-2B48-A48C-948CEFA56260}"/>
              </a:ext>
            </a:extLst>
          </p:cNvPr>
          <p:cNvCxnSpPr>
            <a:cxnSpLocks/>
            <a:stCxn id="4" idx="3"/>
            <a:endCxn id="8" idx="0"/>
          </p:cNvCxnSpPr>
          <p:nvPr/>
        </p:nvCxnSpPr>
        <p:spPr>
          <a:xfrm>
            <a:off x="3582648" y="1024141"/>
            <a:ext cx="1303660" cy="2750975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FBFDB019-38CC-D442-9036-9CEE3A3F9B94}"/>
              </a:ext>
            </a:extLst>
          </p:cNvPr>
          <p:cNvCxnSpPr>
            <a:cxnSpLocks/>
            <a:stCxn id="4" idx="3"/>
            <a:endCxn id="10" idx="0"/>
          </p:cNvCxnSpPr>
          <p:nvPr/>
        </p:nvCxnSpPr>
        <p:spPr>
          <a:xfrm>
            <a:off x="3582648" y="1024141"/>
            <a:ext cx="3507320" cy="2759946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5A09CE64-EB75-FF44-8969-1A5933BE1B84}"/>
              </a:ext>
            </a:extLst>
          </p:cNvPr>
          <p:cNvCxnSpPr>
            <a:cxnSpLocks/>
            <a:stCxn id="4" idx="3"/>
            <a:endCxn id="12" idx="0"/>
          </p:cNvCxnSpPr>
          <p:nvPr/>
        </p:nvCxnSpPr>
        <p:spPr>
          <a:xfrm>
            <a:off x="3582648" y="1024141"/>
            <a:ext cx="5710980" cy="2747094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AEBDF3BC-F6A1-D14A-8DA6-F45F6788DF2A}"/>
              </a:ext>
            </a:extLst>
          </p:cNvPr>
          <p:cNvCxnSpPr>
            <a:cxnSpLocks/>
            <a:stCxn id="5" idx="3"/>
            <a:endCxn id="10" idx="0"/>
          </p:cNvCxnSpPr>
          <p:nvPr/>
        </p:nvCxnSpPr>
        <p:spPr>
          <a:xfrm>
            <a:off x="3582648" y="2014839"/>
            <a:ext cx="3507320" cy="1769248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6E56493A-916E-3B4B-90D1-C7E5E346878C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>
            <a:off x="3582648" y="2014839"/>
            <a:ext cx="5710980" cy="1756396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63B5692-7BE5-884A-8E34-BF2A8048B2C7}"/>
              </a:ext>
            </a:extLst>
          </p:cNvPr>
          <p:cNvSpPr txBox="1"/>
          <p:nvPr/>
        </p:nvSpPr>
        <p:spPr>
          <a:xfrm>
            <a:off x="5455883" y="1527583"/>
            <a:ext cx="433086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FFFF">
                <a:alpha val="50196"/>
              </a:srgb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The existing intermediate images are reused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6B9F48-A1E8-2243-8CC8-E61363CCE27A}"/>
              </a:ext>
            </a:extLst>
          </p:cNvPr>
          <p:cNvSpPr txBox="1"/>
          <p:nvPr/>
        </p:nvSpPr>
        <p:spPr>
          <a:xfrm>
            <a:off x="2160468" y="571360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87BAB6-B18F-1E47-A9C9-14358441DB76}"/>
              </a:ext>
            </a:extLst>
          </p:cNvPr>
          <p:cNvSpPr txBox="1"/>
          <p:nvPr/>
        </p:nvSpPr>
        <p:spPr>
          <a:xfrm>
            <a:off x="4360074" y="571360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EDE4BC-7101-554B-AEF3-6E78A899EE1E}"/>
              </a:ext>
            </a:extLst>
          </p:cNvPr>
          <p:cNvSpPr txBox="1"/>
          <p:nvPr/>
        </p:nvSpPr>
        <p:spPr>
          <a:xfrm>
            <a:off x="6559680" y="571360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989D8A-63BF-1948-A6E7-B98332FE226A}"/>
              </a:ext>
            </a:extLst>
          </p:cNvPr>
          <p:cNvSpPr txBox="1"/>
          <p:nvPr/>
        </p:nvSpPr>
        <p:spPr>
          <a:xfrm>
            <a:off x="8767394" y="571360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4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5BBFC69-9461-564D-AA5D-08EDC47BFE9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4886308" y="4221430"/>
            <a:ext cx="0" cy="553355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2928E7-E16A-0D4F-9FD9-985543E1C454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7089968" y="4230401"/>
            <a:ext cx="0" cy="53153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9FE7B8-DD02-9844-A162-0C4A4E4DC0C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9293628" y="4217549"/>
            <a:ext cx="0" cy="54254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0BC0490-40EB-AB41-9573-F26A3EDAE20A}"/>
              </a:ext>
            </a:extLst>
          </p:cNvPr>
          <p:cNvSpPr txBox="1"/>
          <p:nvPr/>
        </p:nvSpPr>
        <p:spPr>
          <a:xfrm>
            <a:off x="9786749" y="2594304"/>
            <a:ext cx="2479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layer contains our code together </a:t>
            </a:r>
            <a:r>
              <a:rPr lang="en-GB" b="1" dirty="0"/>
              <a:t>without</a:t>
            </a:r>
            <a:r>
              <a:rPr lang="en-GB" dirty="0"/>
              <a:t> the dependencies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026DB1A5-0A14-4F47-A989-1CBB5E0D43C9}"/>
              </a:ext>
            </a:extLst>
          </p:cNvPr>
          <p:cNvCxnSpPr>
            <a:cxnSpLocks/>
            <a:stCxn id="54" idx="2"/>
          </p:cNvCxnSpPr>
          <p:nvPr/>
        </p:nvCxnSpPr>
        <p:spPr>
          <a:xfrm rot="5400000">
            <a:off x="10436661" y="3417281"/>
            <a:ext cx="489611" cy="690316"/>
          </a:xfrm>
          <a:prstGeom prst="curvedConnector2">
            <a:avLst/>
          </a:prstGeom>
          <a:ln w="127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F9F04A3-9944-7A42-BCFE-4BF68BB113BD}"/>
              </a:ext>
            </a:extLst>
          </p:cNvPr>
          <p:cNvSpPr/>
          <p:nvPr/>
        </p:nvSpPr>
        <p:spPr>
          <a:xfrm>
            <a:off x="1782648" y="2780537"/>
            <a:ext cx="1800000" cy="450000"/>
          </a:xfrm>
          <a:prstGeom prst="rect">
            <a:avLst/>
          </a:prstGeom>
          <a:solidFill>
            <a:srgbClr val="D883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10E5A2-7FA0-7946-B366-7FB9F47AB4EA}"/>
              </a:ext>
            </a:extLst>
          </p:cNvPr>
          <p:cNvCxnSpPr>
            <a:cxnSpLocks/>
            <a:stCxn id="32" idx="2"/>
            <a:endCxn id="6" idx="0"/>
          </p:cNvCxnSpPr>
          <p:nvPr/>
        </p:nvCxnSpPr>
        <p:spPr>
          <a:xfrm>
            <a:off x="2682648" y="3230537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465D175E-9792-134E-8757-E666F204EBEE}"/>
              </a:ext>
            </a:extLst>
          </p:cNvPr>
          <p:cNvCxnSpPr>
            <a:cxnSpLocks/>
            <a:stCxn id="32" idx="3"/>
            <a:endCxn id="8" idx="0"/>
          </p:cNvCxnSpPr>
          <p:nvPr/>
        </p:nvCxnSpPr>
        <p:spPr>
          <a:xfrm>
            <a:off x="3582648" y="3005537"/>
            <a:ext cx="1303660" cy="769579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360CD16D-6CED-DE47-B5ED-01A0BDDA9030}"/>
              </a:ext>
            </a:extLst>
          </p:cNvPr>
          <p:cNvCxnSpPr>
            <a:cxnSpLocks/>
            <a:stCxn id="32" idx="3"/>
            <a:endCxn id="10" idx="0"/>
          </p:cNvCxnSpPr>
          <p:nvPr/>
        </p:nvCxnSpPr>
        <p:spPr>
          <a:xfrm>
            <a:off x="3582648" y="3005537"/>
            <a:ext cx="3507320" cy="778550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4FF4C22C-F285-7D4E-826A-BD24685974E7}"/>
              </a:ext>
            </a:extLst>
          </p:cNvPr>
          <p:cNvCxnSpPr>
            <a:cxnSpLocks/>
            <a:stCxn id="32" idx="3"/>
            <a:endCxn id="12" idx="0"/>
          </p:cNvCxnSpPr>
          <p:nvPr/>
        </p:nvCxnSpPr>
        <p:spPr>
          <a:xfrm>
            <a:off x="3582648" y="3005537"/>
            <a:ext cx="5710980" cy="765698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A3006C2-3464-BE43-858B-479599C334AB}"/>
              </a:ext>
            </a:extLst>
          </p:cNvPr>
          <p:cNvSpPr txBox="1"/>
          <p:nvPr/>
        </p:nvSpPr>
        <p:spPr>
          <a:xfrm>
            <a:off x="50699" y="2671483"/>
            <a:ext cx="164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The application dependencies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1ECF04E-54D4-F147-8EDE-6258CA5AAD60}"/>
              </a:ext>
            </a:extLst>
          </p:cNvPr>
          <p:cNvSpPr txBox="1"/>
          <p:nvPr/>
        </p:nvSpPr>
        <p:spPr>
          <a:xfrm>
            <a:off x="41318" y="3671226"/>
            <a:ext cx="164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The application code</a:t>
            </a:r>
          </a:p>
        </p:txBody>
      </p:sp>
    </p:spTree>
    <p:extLst>
      <p:ext uri="{BB962C8B-B14F-4D97-AF65-F5344CB8AC3E}">
        <p14:creationId xmlns:p14="http://schemas.microsoft.com/office/powerpoint/2010/main" val="4266292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133</Words>
  <Application>Microsoft Macintosh PowerPoint</Application>
  <PresentationFormat>Widescreen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Albert Attard</dc:creator>
  <cp:lastModifiedBy>Albert Attard</cp:lastModifiedBy>
  <cp:revision>19</cp:revision>
  <dcterms:created xsi:type="dcterms:W3CDTF">2020-07-15T10:03:23Z</dcterms:created>
  <dcterms:modified xsi:type="dcterms:W3CDTF">2020-07-15T16:23:35Z</dcterms:modified>
</cp:coreProperties>
</file>